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88" r:id="rId5"/>
    <p:sldId id="291" r:id="rId6"/>
    <p:sldId id="292" r:id="rId7"/>
    <p:sldId id="290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5170" autoAdjust="0"/>
  </p:normalViewPr>
  <p:slideViewPr>
    <p:cSldViewPr>
      <p:cViewPr varScale="1">
        <p:scale>
          <a:sx n="86" d="100"/>
          <a:sy n="86" d="100"/>
        </p:scale>
        <p:origin x="13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6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BB656B-DA06-4F14-9DED-4DEC2CEF8832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545558-A53C-4006-88A3-E234FD23A1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73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2E2FC5-3F37-40EB-AB43-A49E71C1022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D8724-0B9C-4CB1-B199-DBD192C3ED1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8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4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D8724-0B9C-4CB1-B199-DBD192C3ED1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0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144713" y="6400800"/>
            <a:ext cx="4854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of Ohio is an Equal Opportunity Employer and Provider of ADA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09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19565"/>
            <a:ext cx="6400800" cy="7901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80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9959-5E26-4060-AB02-24FAEDCC8628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B823-F4FC-4B20-AF31-F285F8744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3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A3B1-98C8-48DA-8E7B-0C1BF21E96EE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18A7-D229-4A1F-860E-1671B497F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12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799"/>
            <a:ext cx="8229600" cy="52869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6AE21-BFF8-4FFD-90ED-55C25A4D6B52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5849-9315-4CE5-99D7-293DBF0E5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4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BDE5-FB7D-4337-B376-617F28900FEB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6D3C-E6C2-43AF-B6F7-3510BABB0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F9B4-4310-4B33-8AF1-6CCD9EC94C54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6AF5-5F96-40BB-B336-615E23634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0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3193-8FF3-464C-AE80-0BDCCF32C3FF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906C-0CA7-4D78-9579-DDD6B5CDC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7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6BC1-436D-4462-8BB7-2A9FE34D04B8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FDF76-2D72-4DFC-9245-58FB0C095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4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BE64-9726-4C0A-893B-B471E3392E15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5167-7890-4D63-BD57-B0A7917D0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9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EA431-3950-485B-AD5C-C556053BE677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60AE-A795-4B16-80B8-9AA3BEF55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0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54A3-26F1-4B57-9CC3-1D1425259630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00B2-E594-498D-A6A6-5AC0E6E12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4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42B6-1E5D-4295-82B4-9939B1767064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90CE-601D-4535-8283-3DE152562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1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16E689-E2AD-D04E-976B-64B0592F60D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41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B3CBA14A-D2ED-48A7-9D74-4DE78F275344}" type="datetimeFigureOut">
              <a:rPr lang="en-US"/>
              <a:pPr>
                <a:defRPr/>
              </a:pPr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673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2463" y="6356350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5A517647-B375-471F-90D4-1DA528E2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ECFAD3-CE5D-495C-8BD8-58E508101F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6308915"/>
            <a:ext cx="2441538" cy="4014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73A5CC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A5C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A5C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A5C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A5C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A5C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A5C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A5C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A5C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dccolumbu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mailto:SBDC@csc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286375"/>
          </a:xfrm>
        </p:spPr>
        <p:txBody>
          <a:bodyPr/>
          <a:lstStyle/>
          <a:p>
            <a:pPr eaLnBrk="1" hangingPunct="1"/>
            <a:br>
              <a:rPr lang="en-US" altLang="en-US" dirty="0">
                <a:solidFill>
                  <a:srgbClr val="6563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solidFill>
                  <a:srgbClr val="6563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622570" y="3019565"/>
            <a:ext cx="7898860" cy="1476235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73A5CC"/>
              </a:gs>
            </a:gsLst>
            <a:path path="circle">
              <a:fillToRect l="50000" t="50000" r="50000" b="50000"/>
            </a:path>
          </a:gradFill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prstClr val="white"/>
                </a:solidFill>
              </a:rPr>
              <a:t>Title</a:t>
            </a:r>
          </a:p>
        </p:txBody>
      </p:sp>
      <p:pic>
        <p:nvPicPr>
          <p:cNvPr id="6" name="Picture 5" descr="Ohio_SBDC_RGB.jpg">
            <a:extLst>
              <a:ext uri="{FF2B5EF4-FFF2-40B4-BE49-F238E27FC236}">
                <a16:creationId xmlns:a16="http://schemas.microsoft.com/office/drawing/2014/main" id="{889D819B-AFD1-454C-B8C3-5CB90490E9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371600"/>
            <a:ext cx="6172200" cy="101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25141" y="381000"/>
            <a:ext cx="8253845" cy="873125"/>
          </a:xfrm>
        </p:spPr>
        <p:txBody>
          <a:bodyPr>
            <a:no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Meet Your Presenter: </a:t>
            </a:r>
            <a:br>
              <a:rPr lang="en-US" sz="3600" b="1" dirty="0">
                <a:cs typeface="Arial" panose="020B0604020202020204" pitchFamily="34" charset="0"/>
              </a:rPr>
            </a:br>
            <a:r>
              <a:rPr lang="en-US" sz="3600" dirty="0">
                <a:cs typeface="Arial" panose="020B0604020202020204" pitchFamily="34" charset="0"/>
              </a:rPr>
              <a:t>FirstName </a:t>
            </a:r>
            <a:r>
              <a:rPr lang="en-US" sz="3600" dirty="0" err="1">
                <a:cs typeface="Arial" panose="020B0604020202020204" pitchFamily="34" charset="0"/>
              </a:rPr>
              <a:t>LastName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64548" y="1905000"/>
            <a:ext cx="4949536" cy="3672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700"/>
              </a:spcAft>
            </a:pPr>
            <a:r>
              <a:rPr lang="en-US" sz="1900" dirty="0"/>
              <a:t>Certified Business Advisor for the </a:t>
            </a:r>
            <a:br>
              <a:rPr lang="en-US" sz="1900" dirty="0"/>
            </a:br>
            <a:r>
              <a:rPr lang="en-US" sz="1900" dirty="0"/>
              <a:t>Ohio SBDC at CSCC (Or Title)</a:t>
            </a:r>
          </a:p>
          <a:p>
            <a:pPr>
              <a:spcBef>
                <a:spcPts val="0"/>
              </a:spcBef>
              <a:spcAft>
                <a:spcPts val="700"/>
              </a:spcAft>
            </a:pPr>
            <a:r>
              <a:rPr lang="en-US" sz="1900" dirty="0"/>
              <a:t>Role at SBDC</a:t>
            </a:r>
          </a:p>
          <a:p>
            <a:pPr>
              <a:spcBef>
                <a:spcPts val="0"/>
              </a:spcBef>
              <a:spcAft>
                <a:spcPts val="700"/>
              </a:spcAft>
            </a:pPr>
            <a:r>
              <a:rPr lang="en-US" sz="1900" dirty="0"/>
              <a:t>Relevant Education</a:t>
            </a:r>
          </a:p>
          <a:p>
            <a:pPr>
              <a:spcBef>
                <a:spcPts val="0"/>
              </a:spcBef>
              <a:spcAft>
                <a:spcPts val="700"/>
              </a:spcAft>
            </a:pPr>
            <a:r>
              <a:rPr lang="en-US" sz="1900" dirty="0"/>
              <a:t>Relevant Experience</a:t>
            </a:r>
          </a:p>
          <a:p>
            <a:pPr>
              <a:spcBef>
                <a:spcPts val="0"/>
              </a:spcBef>
              <a:spcAft>
                <a:spcPts val="700"/>
              </a:spcAft>
            </a:pPr>
            <a:r>
              <a:rPr lang="en-US" sz="1900" dirty="0"/>
              <a:t>Personal Small Business Experience, if any (optional)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1589">
            <a:off x="5454900" y="1681796"/>
            <a:ext cx="3063780" cy="4283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754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457200" y="457200"/>
            <a:ext cx="82194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ja-JP" sz="36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What is the Ohio SBDC?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411" y="3200400"/>
            <a:ext cx="2484281" cy="2609612"/>
          </a:xfrm>
          <a:prstGeom prst="rect">
            <a:avLst/>
          </a:prstGeom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10102" y="1524000"/>
            <a:ext cx="7913687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     Economic Development Entity – Joined CSCC 2004</a:t>
            </a:r>
          </a:p>
          <a:p>
            <a:pPr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     National Network: 1000 nationwide, 27 state</a:t>
            </a:r>
          </a:p>
          <a:p>
            <a:pPr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     Central Ohio - 8 County Region  </a:t>
            </a:r>
          </a:p>
          <a:p>
            <a:pPr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     No-Cost Business Consulting</a:t>
            </a:r>
          </a:p>
          <a:p>
            <a:pPr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     Low to no-cost training conducted by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      certified business advisors or community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      professionals </a:t>
            </a:r>
          </a:p>
          <a:p>
            <a:pPr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     Serve small business for the life of the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      business</a:t>
            </a:r>
          </a:p>
          <a:p>
            <a:pPr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     Specialty programs: Manufacturing,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      Export Assistance and Latino</a:t>
            </a:r>
          </a:p>
        </p:txBody>
      </p:sp>
    </p:spTree>
    <p:extLst>
      <p:ext uri="{BB962C8B-B14F-4D97-AF65-F5344CB8AC3E}">
        <p14:creationId xmlns:p14="http://schemas.microsoft.com/office/powerpoint/2010/main" val="805623040"/>
      </p:ext>
    </p:extLst>
  </p:cSld>
  <p:clrMapOvr>
    <a:masterClrMapping/>
  </p:clrMapOvr>
  <p:transition advTm="1063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219200"/>
            <a:ext cx="81534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267200"/>
            <a:ext cx="4419600" cy="8731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VISIT	</a:t>
            </a:r>
            <a:r>
              <a:rPr lang="en-US" sz="2400" b="0" dirty="0">
                <a:hlinkClick r:id="rId3"/>
              </a:rPr>
              <a:t>www.SBDCColumbus.com</a:t>
            </a:r>
            <a:r>
              <a:rPr lang="en-US" sz="2400" b="0" dirty="0"/>
              <a:t> </a:t>
            </a:r>
            <a:br>
              <a:rPr lang="en-US" sz="2400" b="0" dirty="0"/>
            </a:br>
            <a:r>
              <a:rPr lang="en-US" sz="2400" dirty="0"/>
              <a:t>EMAIL	</a:t>
            </a:r>
            <a:r>
              <a:rPr lang="en-US" sz="2400" b="0" dirty="0">
                <a:hlinkClick r:id="rId4"/>
              </a:rPr>
              <a:t>SBDC@cscc.edu</a:t>
            </a:r>
            <a:r>
              <a:rPr lang="en-US" sz="2400" b="0" dirty="0"/>
              <a:t> </a:t>
            </a:r>
            <a:br>
              <a:rPr lang="en-US" sz="2400" b="0" dirty="0"/>
            </a:br>
            <a:r>
              <a:rPr lang="en-US" sz="2400" dirty="0"/>
              <a:t>CALL</a:t>
            </a:r>
            <a:r>
              <a:rPr lang="en-US" sz="2400" b="0" dirty="0"/>
              <a:t>	614.287.5294</a:t>
            </a:r>
            <a:br>
              <a:rPr lang="en-US" sz="2400" b="0" dirty="0"/>
            </a:br>
            <a:br>
              <a:rPr lang="en-US" sz="2400" b="0" dirty="0"/>
            </a:br>
            <a:endParaRPr lang="en-US" sz="2700" b="0" dirty="0"/>
          </a:p>
        </p:txBody>
      </p:sp>
      <p:pic>
        <p:nvPicPr>
          <p:cNvPr id="6" name="Picture 5" descr="Ohio_SBDC_RG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141973"/>
            <a:ext cx="8077200" cy="13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638610"/>
            <a:ext cx="8229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and to engage with the Ohio SBDC at CSCC…</a:t>
            </a:r>
          </a:p>
        </p:txBody>
      </p:sp>
    </p:spTree>
    <p:extLst>
      <p:ext uri="{BB962C8B-B14F-4D97-AF65-F5344CB8AC3E}">
        <p14:creationId xmlns:p14="http://schemas.microsoft.com/office/powerpoint/2010/main" val="2768953484"/>
      </p:ext>
    </p:extLst>
  </p:cSld>
  <p:clrMapOvr>
    <a:masterClrMapping/>
  </p:clrMapOvr>
</p:sld>
</file>

<file path=ppt/theme/theme1.xml><?xml version="1.0" encoding="utf-8"?>
<a:theme xmlns:a="http://schemas.openxmlformats.org/drawingml/2006/main" name="ODOD PPT theme">
  <a:themeElements>
    <a:clrScheme name="Custom 4">
      <a:dk1>
        <a:srgbClr val="000000"/>
      </a:dk1>
      <a:lt1>
        <a:sysClr val="window" lastClr="FFFFFF"/>
      </a:lt1>
      <a:dk2>
        <a:srgbClr val="73A5CC"/>
      </a:dk2>
      <a:lt2>
        <a:srgbClr val="FFFFFF"/>
      </a:lt2>
      <a:accent1>
        <a:srgbClr val="700017"/>
      </a:accent1>
      <a:accent2>
        <a:srgbClr val="F20017"/>
      </a:accent2>
      <a:accent3>
        <a:srgbClr val="B5DC10"/>
      </a:accent3>
      <a:accent4>
        <a:srgbClr val="FFBF0F"/>
      </a:accent4>
      <a:accent5>
        <a:srgbClr val="F20017"/>
      </a:accent5>
      <a:accent6>
        <a:srgbClr val="F20017"/>
      </a:accent6>
      <a:hlink>
        <a:srgbClr val="525051"/>
      </a:hlink>
      <a:folHlink>
        <a:srgbClr val="A1A1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DC Powerpoint 1 State Template 2019" id="{3FA92774-1A5D-4B37-9929-0C23F3BFDFE7}" vid="{B0F1F86B-3DA0-4FD5-AA26-5578F5FCF2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05693DC24114CB543C0BDBCB3622F" ma:contentTypeVersion="13" ma:contentTypeDescription="Create a new document." ma:contentTypeScope="" ma:versionID="f68556e2dfd15f9cc54b60a5db851e29">
  <xsd:schema xmlns:xsd="http://www.w3.org/2001/XMLSchema" xmlns:xs="http://www.w3.org/2001/XMLSchema" xmlns:p="http://schemas.microsoft.com/office/2006/metadata/properties" xmlns:ns3="594dfd17-0f5a-427f-bf90-0f632152ea20" xmlns:ns4="800679ce-8951-4ebf-acb2-06e8b49b8d12" targetNamespace="http://schemas.microsoft.com/office/2006/metadata/properties" ma:root="true" ma:fieldsID="b2adc9eab58863a419399c32334608ae" ns3:_="" ns4:_="">
    <xsd:import namespace="594dfd17-0f5a-427f-bf90-0f632152ea20"/>
    <xsd:import namespace="800679ce-8951-4ebf-acb2-06e8b49b8d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dfd17-0f5a-427f-bf90-0f632152ea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679ce-8951-4ebf-acb2-06e8b49b8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14ABEA-3243-4B3F-AFB1-0AF2858886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dfd17-0f5a-427f-bf90-0f632152ea20"/>
    <ds:schemaRef ds:uri="800679ce-8951-4ebf-acb2-06e8b49b8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D2C23-9DA6-4D4F-82DD-72A647CE01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F22CC1-1E2D-4A94-BCE8-63FC8823F907}">
  <ds:schemaRefs>
    <ds:schemaRef ds:uri="594dfd17-0f5a-427f-bf90-0f632152ea20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00679ce-8951-4ebf-acb2-06e8b49b8d1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SBDC Powerpoint 1 State Template 2019</Template>
  <TotalTime>386</TotalTime>
  <Words>68</Words>
  <Application>Microsoft Office PowerPoint</Application>
  <PresentationFormat>On-screen Show (4:3)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ODOD PPT theme</vt:lpstr>
      <vt:lpstr>  </vt:lpstr>
      <vt:lpstr>Meet Your Presenter:  FirstName LastName</vt:lpstr>
      <vt:lpstr>PowerPoint Presentation</vt:lpstr>
      <vt:lpstr>VISIT www.SBDCColumbus.com  EMAIL SBDC@cscc.edu  CALL 614.287.5294  </vt:lpstr>
    </vt:vector>
  </TitlesOfParts>
  <Company>Columbus State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Tonya Wilson</dc:creator>
  <cp:lastModifiedBy>Tonya Wilson</cp:lastModifiedBy>
  <cp:revision>26</cp:revision>
  <cp:lastPrinted>2018-12-13T13:30:12Z</cp:lastPrinted>
  <dcterms:created xsi:type="dcterms:W3CDTF">2019-05-30T18:25:59Z</dcterms:created>
  <dcterms:modified xsi:type="dcterms:W3CDTF">2020-07-15T00:07:27Z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0x01010052205693DC24114CB543C0BDBCB3622F</vt:lpwstr>
  </property>
</Properties>
</file>